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aleway" pitchFamily="2" charset="0"/>
      <p:regular r:id="rId13"/>
    </p:embeddedFont>
    <p:embeddedFont>
      <p:font typeface="Raleway Light" pitchFamily="2" charset="0"/>
      <p:regular r:id="rId14"/>
    </p:embeddedFont>
    <p:embeddedFont>
      <p:font typeface="Roboto" panose="020000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102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548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ZARA Retail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analysis of 20,000+ product records using Excel, Python, SQL, and Power BI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7842"/>
            <a:ext cx="74410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90249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1028224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5390" y="2411730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131939"/>
            <a:ext cx="28841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Enhanced Promotions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622358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Target medium-price segment, limited-edition deals on premium items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1990249"/>
            <a:ext cx="6408063" cy="2592348"/>
          </a:xfrm>
          <a:prstGeom prst="roundRect">
            <a:avLst>
              <a:gd name="adj" fmla="val 367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7662982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50148" y="2411730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62982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Autumn Optimization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62982" y="3622358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Increase inventory 15%, launch campaigns 4-6 weeks pre-season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3790" y="4809411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10"/>
          <p:cNvSpPr/>
          <p:nvPr/>
        </p:nvSpPr>
        <p:spPr>
          <a:xfrm>
            <a:off x="1028224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5390" y="5230892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28224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Women's Focus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1028224" y="6441519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A/B test placements and categories for conversion improvement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428548" y="4809411"/>
            <a:ext cx="6408063" cy="2592348"/>
          </a:xfrm>
          <a:prstGeom prst="roundRect">
            <a:avLst>
              <a:gd name="adj" fmla="val 367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Shape 14"/>
          <p:cNvSpPr/>
          <p:nvPr/>
        </p:nvSpPr>
        <p:spPr>
          <a:xfrm>
            <a:off x="7662982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50148" y="5230892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62982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Supply Diversification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62982" y="6441519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 geopolitical risk in top material sourcing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095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7187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20K+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60367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Product Records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5094089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Individual items analyzed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57187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15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60367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5094089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attributes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57187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60367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Analysis Tools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5094089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Excel, Python, SQL, Power BI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67495"/>
            <a:ext cx="66058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Preparation Journey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2990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84947"/>
            <a:ext cx="6407944" cy="30480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93790" y="35592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Excel Structuring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049673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Text-to-Columns, table formatting, initial cleanup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302990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384947"/>
            <a:ext cx="6408063" cy="30480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428548" y="35592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Python EDA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4049673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Pandas analysis, missing value handling, feature engineering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793790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SQL Integration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MySQL database connection, query optimization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428548" y="5338763"/>
            <a:ext cx="28513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Power BI Visualization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dashboards with DAX measures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39052"/>
            <a:ext cx="72885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Python Feature Engineering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148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Transformations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79595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Price elasticity calculation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2381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Price categorization (low/medium/high)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4324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Column optimization and indexing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84835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Datatype conversions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32148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Quality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56321" y="379595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Removed 3 missing values across name and description columns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72582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Cleaned dataset ready for advanced analysis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72351"/>
            <a:ext cx="61358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SQL Analysis Highlights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21292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8224" y="4855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Top Products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346144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Best-selling items by volume identified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548" y="462129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662982" y="4855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Ranking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2982" y="5346144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Top 10 products by total revenue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70295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28224" y="64047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Pareto Analysis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895148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80/20 rule applied to product performance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548" y="6170295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662982" y="64047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Material Insights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62982" y="689514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Fast-selling product material composition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Drivers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58853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428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26268" y="6140529"/>
            <a:ext cx="29145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Women's Contribution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$598.46M revenue from women's segment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251633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5523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22913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Jacket Dominance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456884" y="6630948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$487.02M from jacket category alone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97957"/>
            <a:ext cx="59135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Seasonal Performance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1846898"/>
            <a:ext cx="30480" cy="5584627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1273612" y="2086808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93790" y="18468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878860" y="188940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83011" y="19247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83011" y="2415183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Moderate sales activity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273612" y="3471624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793790" y="32317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878860" y="327421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183011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Summer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183011" y="3799999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Lower volume period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273612" y="485644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793790" y="46165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878860" y="465903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183011" y="46943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Autumn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183011" y="5184815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Peak season: 7.99M units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2183011" y="5683806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$146.21M medium-price revenue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1273612" y="6740247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19"/>
          <p:cNvSpPr/>
          <p:nvPr/>
        </p:nvSpPr>
        <p:spPr>
          <a:xfrm>
            <a:off x="793790" y="65003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3" name="Text 20"/>
          <p:cNvSpPr/>
          <p:nvPr/>
        </p:nvSpPr>
        <p:spPr>
          <a:xfrm>
            <a:off x="878860" y="654284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650" dirty="0"/>
          </a:p>
        </p:txBody>
      </p:sp>
      <p:sp>
        <p:nvSpPr>
          <p:cNvPr id="24" name="Text 21"/>
          <p:cNvSpPr/>
          <p:nvPr/>
        </p:nvSpPr>
        <p:spPr>
          <a:xfrm>
            <a:off x="2183011" y="6578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Winter</a:t>
            </a:r>
            <a:endParaRPr lang="en-US" sz="2200" dirty="0"/>
          </a:p>
        </p:txBody>
      </p:sp>
      <p:sp>
        <p:nvSpPr>
          <p:cNvPr id="25" name="Text 22"/>
          <p:cNvSpPr/>
          <p:nvPr/>
        </p:nvSpPr>
        <p:spPr>
          <a:xfrm>
            <a:off x="2183011" y="7068622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performance continues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72907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Supply Chain Concentration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Material Focus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4951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Wool dominates production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9170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Cotton as secondary material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63390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Wool blend for versatility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223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Geographic Risk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480476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Heavy reliance on China and Bangladesh for sourcing</a:t>
            </a: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66774"/>
            <a:ext cx="63235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Store Placement Impact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042529"/>
            <a:ext cx="3483888" cy="283488"/>
          </a:xfrm>
          <a:prstGeom prst="roundRect">
            <a:avLst>
              <a:gd name="adj" fmla="val 3360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93790" y="4042529"/>
            <a:ext cx="1463159" cy="283488"/>
          </a:xfrm>
          <a:prstGeom prst="roundRect">
            <a:avLst>
              <a:gd name="adj" fmla="val 33606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4447699" y="4042529"/>
            <a:ext cx="50470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42%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6093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Aisle Placement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509980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conversion rate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35893" y="4042529"/>
            <a:ext cx="3466862" cy="283488"/>
          </a:xfrm>
          <a:prstGeom prst="roundRect">
            <a:avLst>
              <a:gd name="adj" fmla="val 3360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5235893" y="4042529"/>
            <a:ext cx="1317308" cy="283488"/>
          </a:xfrm>
          <a:prstGeom prst="roundRect">
            <a:avLst>
              <a:gd name="adj" fmla="val 33606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8872776" y="4042529"/>
            <a:ext cx="52173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38%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35893" y="46093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End Cap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235893" y="509980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visibility impact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77995" y="4042529"/>
            <a:ext cx="3465195" cy="283488"/>
          </a:xfrm>
          <a:prstGeom prst="roundRect">
            <a:avLst>
              <a:gd name="adj" fmla="val 3360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12"/>
          <p:cNvSpPr/>
          <p:nvPr/>
        </p:nvSpPr>
        <p:spPr>
          <a:xfrm>
            <a:off x="9677995" y="4042529"/>
            <a:ext cx="692944" cy="283488"/>
          </a:xfrm>
          <a:prstGeom prst="roundRect">
            <a:avLst>
              <a:gd name="adj" fmla="val 33606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13313212" y="4042529"/>
            <a:ext cx="52339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20%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677995" y="46093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Other Locations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677995" y="5099804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 performance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314</Words>
  <Application>Microsoft Office PowerPoint</Application>
  <PresentationFormat>Custom</PresentationFormat>
  <Paragraphs>100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Raleway Light</vt:lpstr>
      <vt:lpstr>Roboto</vt:lpstr>
      <vt:lpstr>Arial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ankitmitra7526@gmail.com</cp:lastModifiedBy>
  <cp:revision>1</cp:revision>
  <dcterms:created xsi:type="dcterms:W3CDTF">2025-12-10T06:48:01Z</dcterms:created>
  <dcterms:modified xsi:type="dcterms:W3CDTF">2025-12-10T06:49:19Z</dcterms:modified>
</cp:coreProperties>
</file>